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BBCB-7293-DB2F-BDEC-9CFEBA151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B6A17-5838-B439-11B7-7182615AD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AB791-2934-A882-A5B8-6DDE11AD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E5EFE-4435-5810-E4C8-9B73174BB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D6CD2-EF6C-BCB8-AEB5-EBA65CFF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937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E269-67B2-879C-2625-86FB6D69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922AD-8289-9CF4-9D22-00EF1F1F9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1336B-6F67-06A0-199B-19D6981F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2175F-FBB5-25DF-E830-2777E454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586BD-387F-10AB-55DE-8FECE36F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979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79E074-0325-DCDD-FF33-49ECD54C5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5ADD5-2F88-AF99-D014-2064B05DC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02EB3-F185-05D2-1C23-DEAD8FB9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5CDC8-2562-D18E-B370-3108D24E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57CE-8FD5-A6AC-86DE-AC82739B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360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2447-D59C-890C-3F4A-A708FE8B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479-8D3C-5A20-54E6-234D423A3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3B647-8C98-2261-7791-CEBE819BE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3E68-9DFE-104C-4BEB-5941E7AD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71FF-05F1-608D-E661-6875637A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534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E689-ABF7-7E2B-57A4-331B36C3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8FCC2-DCD0-2693-B766-36644AE34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83B9F-9B8C-136A-97A8-751027F7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70BDA-A4D2-329E-16E2-AA86E543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E1D0A-05B8-5406-6E95-185B99C6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099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0864-DA07-6F84-1E3E-82D699A7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5439B-AA57-190E-FCB1-A11D22F2C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DF0AD-8779-2D67-4EE1-ADAA3718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A44BF-9285-B1C8-D21C-519F3A27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C9626-62FD-FF14-2686-A0286F22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EFC95-A112-2733-206F-4C26484F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8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29D2-5770-D67A-2202-6F71F3E69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D62FD-5AC3-AF99-3280-D82DB9D84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FB436-D191-DF44-2C59-9C34D18C3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71C0CB-E152-C47F-36FF-CA77DA3BF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94977-718E-BF86-1319-CCE29A85D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735C09-074A-CFE2-247F-8CF2501A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DA0E7-3398-57C4-07BF-2E5D4117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EBD7F-DC05-8D8B-2823-2A70C7A7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975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3FEF-72AC-7B12-A8F0-73E42E2C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2A1A3E-B4CE-71C6-2AA3-BE024349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ACE199-32A9-6A69-79B7-E7777FFF0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EDB5A-3A2B-F7B6-0205-15353ACC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940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5231F-6EF9-AF6F-1F31-77C8CEEA1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1E1C73-BABB-C6D1-71D0-86BF2F70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FFA-4C3D-8074-D17F-A8B639D0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88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9F5C-224E-A9D7-62CC-C19A74532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DF1E-CF18-C986-E166-784859DE7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0AD57-95E0-69CB-9C03-2A0B69589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2DF11-7D02-0D31-08DE-66535D65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25807-DBF7-38F0-482B-715BCB820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9343D-55D2-872B-774E-D61DE779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3763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FB16-98EB-B64F-6190-C05DAA61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2575F-1B05-B714-C08D-EC7B63A03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6735E-37F4-0386-639C-7D7648E12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F42F8-4E1B-84BB-AA55-53E94338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2D73D-1397-73EF-23E2-4ACAB2A66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69881-FAF4-DC5E-ECF5-384ACE993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655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7B0CCE-8768-BA56-42F7-BD12481CF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45AF7-073A-734F-7C7D-6FFFA88E5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815B8-9EF2-47E2-466E-A8AE6D64C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5670C3-DA16-44B7-A606-59F824FCFC94}" type="datetimeFigureOut">
              <a:rPr lang="en-PH" smtClean="0"/>
              <a:t>12/07/2024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9926D-8323-8ECF-850A-B0590489E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2E499-83A8-2F05-8D87-97A30C21B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C7A4CE-D4FF-4869-9B9D-67DF8F639E5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844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E4A26A81-B39B-BBD9-95D1-90E5FBF63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93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in a suit and tie&#10;&#10;Description automatically generated">
            <a:extLst>
              <a:ext uri="{FF2B5EF4-FFF2-40B4-BE49-F238E27FC236}">
                <a16:creationId xmlns:a16="http://schemas.microsoft.com/office/drawing/2014/main" id="{E30DC8C4-A7B3-7BD0-4CE5-5C54CE832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1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in a suit and tie&#10;&#10;Description automatically generated">
            <a:extLst>
              <a:ext uri="{FF2B5EF4-FFF2-40B4-BE49-F238E27FC236}">
                <a16:creationId xmlns:a16="http://schemas.microsoft.com/office/drawing/2014/main" id="{92F654F5-5198-7F62-BF88-16F5A8E2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5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in a computer screen&#10;&#10;Description automatically generated">
            <a:extLst>
              <a:ext uri="{FF2B5EF4-FFF2-40B4-BE49-F238E27FC236}">
                <a16:creationId xmlns:a16="http://schemas.microsoft.com/office/drawing/2014/main" id="{ED56E511-B5AE-554C-4769-5EC38E9AF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81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in a computer screen&#10;&#10;Description automatically generated">
            <a:extLst>
              <a:ext uri="{FF2B5EF4-FFF2-40B4-BE49-F238E27FC236}">
                <a16:creationId xmlns:a16="http://schemas.microsoft.com/office/drawing/2014/main" id="{A5D3CBC1-E85A-DCF2-43EE-EB45FAC0D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7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34557E5B-FC5D-3E4A-5ABB-38B1D199B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1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E13E7C9-9B65-C80C-7589-12707914E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8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with a cartoon character&#10;&#10;Description automatically generated">
            <a:extLst>
              <a:ext uri="{FF2B5EF4-FFF2-40B4-BE49-F238E27FC236}">
                <a16:creationId xmlns:a16="http://schemas.microsoft.com/office/drawing/2014/main" id="{25464F64-56FE-B554-8EB7-6EAC511F6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0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with a person in the screen&#10;&#10;Description automatically generated">
            <a:extLst>
              <a:ext uri="{FF2B5EF4-FFF2-40B4-BE49-F238E27FC236}">
                <a16:creationId xmlns:a16="http://schemas.microsoft.com/office/drawing/2014/main" id="{EFCA6428-16D5-CD7E-1F1A-8A5F7DE3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64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with a person in a suit&#10;&#10;Description automatically generated">
            <a:extLst>
              <a:ext uri="{FF2B5EF4-FFF2-40B4-BE49-F238E27FC236}">
                <a16:creationId xmlns:a16="http://schemas.microsoft.com/office/drawing/2014/main" id="{A14C12FE-B005-A1ED-CBD1-60480F1A1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5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39993EC-77B5-D263-D0C7-CA210DD90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6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artoon of a person&#10;&#10;Description automatically generated">
            <a:extLst>
              <a:ext uri="{FF2B5EF4-FFF2-40B4-BE49-F238E27FC236}">
                <a16:creationId xmlns:a16="http://schemas.microsoft.com/office/drawing/2014/main" id="{4D371E2C-2BB2-DD7F-2C84-F2AD7C360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61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 shot of a machine learning&#10;&#10;Description automatically generated">
            <a:extLst>
              <a:ext uri="{FF2B5EF4-FFF2-40B4-BE49-F238E27FC236}">
                <a16:creationId xmlns:a16="http://schemas.microsoft.com/office/drawing/2014/main" id="{F38FA7B1-2030-CA6D-55F3-536714C31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3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DCD355-EADD-27C4-9610-6ABAC7589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8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icons in circles&#10;&#10;Description automatically generated">
            <a:extLst>
              <a:ext uri="{FF2B5EF4-FFF2-40B4-BE49-F238E27FC236}">
                <a16:creationId xmlns:a16="http://schemas.microsoft.com/office/drawing/2014/main" id="{57FF2BD1-6609-EA3B-3B03-B6B1B628E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30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 shot of a machine learning&#10;&#10;Description automatically generated">
            <a:extLst>
              <a:ext uri="{FF2B5EF4-FFF2-40B4-BE49-F238E27FC236}">
                <a16:creationId xmlns:a16="http://schemas.microsoft.com/office/drawing/2014/main" id="{6D5D5D54-8B7A-09D8-9636-BE256ECE5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63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D6F87FC-1E6A-708F-635E-35CA3850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6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1EDD67-CC26-6D1A-F21A-4D3666C5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9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907980BA-FEB0-4DEB-0FD7-D6394A459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27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98729B-B2BB-D29B-672E-BE504791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9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1420FE6-8A81-F337-E53F-1F1E2AD8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7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CB6ECEE-B657-4B07-007D-92BFDC4C2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0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&#10;&#10;Description automatically generated">
            <a:extLst>
              <a:ext uri="{FF2B5EF4-FFF2-40B4-BE49-F238E27FC236}">
                <a16:creationId xmlns:a16="http://schemas.microsoft.com/office/drawing/2014/main" id="{D79F3213-B0FA-3A69-4BB3-D93715BCB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05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13D378B-CC21-1B2E-262E-ED2BA2E4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84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CEC72D-81EB-7BA4-109F-94CAB1F8A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37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F8559D-3EB4-3618-0984-9C76AAE1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8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thinking&#10;&#10;Description automatically generated">
            <a:extLst>
              <a:ext uri="{FF2B5EF4-FFF2-40B4-BE49-F238E27FC236}">
                <a16:creationId xmlns:a16="http://schemas.microsoft.com/office/drawing/2014/main" id="{02827235-562B-B98C-F469-55AA2BFB6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16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1FD6F8-E9B0-05D1-1AEB-FDF7946C1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7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person pointing at a diagram&#10;&#10;Description automatically generated">
            <a:extLst>
              <a:ext uri="{FF2B5EF4-FFF2-40B4-BE49-F238E27FC236}">
                <a16:creationId xmlns:a16="http://schemas.microsoft.com/office/drawing/2014/main" id="{ED8E6ADF-EA59-6053-56E3-2DF2B772F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67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A6729E-3287-2CD1-0815-828B7A46D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77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with a magnifying glass and graph&#10;&#10;Description automatically generated">
            <a:extLst>
              <a:ext uri="{FF2B5EF4-FFF2-40B4-BE49-F238E27FC236}">
                <a16:creationId xmlns:a16="http://schemas.microsoft.com/office/drawing/2014/main" id="{5E9C3F25-3D81-8F59-8921-60BB160D5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03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F1BCEE-31D3-925A-225D-7ADF0D077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3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with a magnifying glass and a graph&#10;&#10;Description automatically generated">
            <a:extLst>
              <a:ext uri="{FF2B5EF4-FFF2-40B4-BE49-F238E27FC236}">
                <a16:creationId xmlns:a16="http://schemas.microsoft.com/office/drawing/2014/main" id="{E58AC6E5-BA3F-4364-29D6-E7FC8E2C0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6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&#10;&#10;Description automatically generated">
            <a:extLst>
              <a:ext uri="{FF2B5EF4-FFF2-40B4-BE49-F238E27FC236}">
                <a16:creationId xmlns:a16="http://schemas.microsoft.com/office/drawing/2014/main" id="{4108DD94-78E1-D370-2C44-2576887E9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19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3E1B60-55BA-ABEA-F862-15C3B629A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96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with icons on it&#10;&#10;Description automatically generated">
            <a:extLst>
              <a:ext uri="{FF2B5EF4-FFF2-40B4-BE49-F238E27FC236}">
                <a16:creationId xmlns:a16="http://schemas.microsoft.com/office/drawing/2014/main" id="{1FC2437D-9F62-10EF-0439-F9FD0F1EF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68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with a cartoon face&#10;&#10;Description automatically generated">
            <a:extLst>
              <a:ext uri="{FF2B5EF4-FFF2-40B4-BE49-F238E27FC236}">
                <a16:creationId xmlns:a16="http://schemas.microsoft.com/office/drawing/2014/main" id="{D53BA096-63F4-ADCF-5BA6-54402835D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33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with gears and icons&#10;&#10;Description automatically generated">
            <a:extLst>
              <a:ext uri="{FF2B5EF4-FFF2-40B4-BE49-F238E27FC236}">
                <a16:creationId xmlns:a16="http://schemas.microsoft.com/office/drawing/2014/main" id="{986700CB-027D-81BE-6178-D5E1EAC47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35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shot&#10;&#10;Description automatically generated">
            <a:extLst>
              <a:ext uri="{FF2B5EF4-FFF2-40B4-BE49-F238E27FC236}">
                <a16:creationId xmlns:a16="http://schemas.microsoft.com/office/drawing/2014/main" id="{BDCE8389-31B4-E4EC-AFBB-991C0116E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2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with a computer and a blue device&#10;&#10;Description automatically generated with medium confidence">
            <a:extLst>
              <a:ext uri="{FF2B5EF4-FFF2-40B4-BE49-F238E27FC236}">
                <a16:creationId xmlns:a16="http://schemas.microsoft.com/office/drawing/2014/main" id="{C3C364A4-7E2B-8A2D-AD09-5CD54F874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25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93D665-C034-288E-FBD1-9EB498266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79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pencil with a pencil in the middle&#10;&#10;Description automatically generated with medium confidence">
            <a:extLst>
              <a:ext uri="{FF2B5EF4-FFF2-40B4-BE49-F238E27FC236}">
                <a16:creationId xmlns:a16="http://schemas.microsoft.com/office/drawing/2014/main" id="{57A0B1FA-58C0-EE1E-5FAC-7E0636D9C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4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pencil with different colored sections&#10;&#10;Description automatically generated with medium confidence">
            <a:extLst>
              <a:ext uri="{FF2B5EF4-FFF2-40B4-BE49-F238E27FC236}">
                <a16:creationId xmlns:a16="http://schemas.microsoft.com/office/drawing/2014/main" id="{333E93BC-4A7B-E391-3335-742E9E170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5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pencil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5025040A-C48B-0845-DD07-99CEB8AE2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6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 descr="A cartoon of a person&#10;&#10;Description automatically generated">
            <a:extLst>
              <a:ext uri="{FF2B5EF4-FFF2-40B4-BE49-F238E27FC236}">
                <a16:creationId xmlns:a16="http://schemas.microsoft.com/office/drawing/2014/main" id="{72073300-CA7F-54FC-1666-B29AE972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57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FE641A3-7F0D-BB41-B191-E17000D38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97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child and a book&#10;&#10;Description automatically generated">
            <a:extLst>
              <a:ext uri="{FF2B5EF4-FFF2-40B4-BE49-F238E27FC236}">
                <a16:creationId xmlns:a16="http://schemas.microsoft.com/office/drawing/2014/main" id="{79A7B4D7-D2E0-C964-B0CD-0D1C92C18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68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notebook with animals on it&#10;&#10;Description automatically generated">
            <a:extLst>
              <a:ext uri="{FF2B5EF4-FFF2-40B4-BE49-F238E27FC236}">
                <a16:creationId xmlns:a16="http://schemas.microsoft.com/office/drawing/2014/main" id="{F3FFBDC4-9A94-0D9D-C7E4-F9A05EC9C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1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notebook with an open page&#10;&#10;Description automatically generated">
            <a:extLst>
              <a:ext uri="{FF2B5EF4-FFF2-40B4-BE49-F238E27FC236}">
                <a16:creationId xmlns:a16="http://schemas.microsoft.com/office/drawing/2014/main" id="{ACA2D915-AB1F-3C13-4576-036AECC4E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24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notebook with an open page&#10;&#10;Description automatically generated">
            <a:extLst>
              <a:ext uri="{FF2B5EF4-FFF2-40B4-BE49-F238E27FC236}">
                <a16:creationId xmlns:a16="http://schemas.microsoft.com/office/drawing/2014/main" id="{73B57F91-4DB4-0BE9-1009-9A09AE765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6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notebook with an image of an elephant and an elephant&#10;&#10;Description automatically generated">
            <a:extLst>
              <a:ext uri="{FF2B5EF4-FFF2-40B4-BE49-F238E27FC236}">
                <a16:creationId xmlns:a16="http://schemas.microsoft.com/office/drawing/2014/main" id="{7BFFCB2F-90F8-2867-EF64-7D73383DA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7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notebook with an open page&#10;&#10;Description automatically generated">
            <a:extLst>
              <a:ext uri="{FF2B5EF4-FFF2-40B4-BE49-F238E27FC236}">
                <a16:creationId xmlns:a16="http://schemas.microsoft.com/office/drawing/2014/main" id="{0785AFFB-CD99-BFC7-5881-8807689C0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89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notebook with an open page&#10;&#10;Description automatically generated">
            <a:extLst>
              <a:ext uri="{FF2B5EF4-FFF2-40B4-BE49-F238E27FC236}">
                <a16:creationId xmlns:a16="http://schemas.microsoft.com/office/drawing/2014/main" id="{CED444DB-61BD-09DB-20FD-7DE640B3B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8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3FB978E-91AF-49BC-AB4F-C5F03B5F7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08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holding an object&#10;&#10;Description automatically generated">
            <a:extLst>
              <a:ext uri="{FF2B5EF4-FFF2-40B4-BE49-F238E27FC236}">
                <a16:creationId xmlns:a16="http://schemas.microsoft.com/office/drawing/2014/main" id="{C66E51E2-67C8-638C-9EC9-682728FED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9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thinking about a car&#10;&#10;Description automatically generated">
            <a:extLst>
              <a:ext uri="{FF2B5EF4-FFF2-40B4-BE49-F238E27FC236}">
                <a16:creationId xmlns:a16="http://schemas.microsoft.com/office/drawing/2014/main" id="{47327456-149F-4EF6-4DFF-12733B663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892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" name="Picture 6" descr="A group of animals in a line&#10;&#10;Description automatically generated">
            <a:extLst>
              <a:ext uri="{FF2B5EF4-FFF2-40B4-BE49-F238E27FC236}">
                <a16:creationId xmlns:a16="http://schemas.microsoft.com/office/drawing/2014/main" id="{CC090192-09B1-1AE8-D0A2-ED075EA8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49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C076B2F-98A1-B7D2-A58F-331A6CC09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04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in a line&#10;&#10;Description automatically generated">
            <a:extLst>
              <a:ext uri="{FF2B5EF4-FFF2-40B4-BE49-F238E27FC236}">
                <a16:creationId xmlns:a16="http://schemas.microsoft.com/office/drawing/2014/main" id="{65D21CAC-B11B-1B0C-FB05-6716C97A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5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with text boxes&#10;&#10;Description automatically generated">
            <a:extLst>
              <a:ext uri="{FF2B5EF4-FFF2-40B4-BE49-F238E27FC236}">
                <a16:creationId xmlns:a16="http://schemas.microsoft.com/office/drawing/2014/main" id="{7E6B387A-82E0-9A26-CAF1-165CD957D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21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BBAA5B-815D-3692-C6E4-68154E89F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33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with text&#10;&#10;Description automatically generated">
            <a:extLst>
              <a:ext uri="{FF2B5EF4-FFF2-40B4-BE49-F238E27FC236}">
                <a16:creationId xmlns:a16="http://schemas.microsoft.com/office/drawing/2014/main" id="{D2EBCBB8-17B4-8C63-C6A9-6AD368510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75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with text boxes&#10;&#10;Description automatically generated">
            <a:extLst>
              <a:ext uri="{FF2B5EF4-FFF2-40B4-BE49-F238E27FC236}">
                <a16:creationId xmlns:a16="http://schemas.microsoft.com/office/drawing/2014/main" id="{1398F131-8FA7-6B95-087F-613DA3B5D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98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with text boxes&#10;&#10;Description automatically generated">
            <a:extLst>
              <a:ext uri="{FF2B5EF4-FFF2-40B4-BE49-F238E27FC236}">
                <a16:creationId xmlns:a16="http://schemas.microsoft.com/office/drawing/2014/main" id="{53AA672A-8FC4-9665-A9DA-B006F8D4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06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in a line&#10;&#10;Description automatically generated">
            <a:extLst>
              <a:ext uri="{FF2B5EF4-FFF2-40B4-BE49-F238E27FC236}">
                <a16:creationId xmlns:a16="http://schemas.microsoft.com/office/drawing/2014/main" id="{1C403794-984C-A20B-E516-EB0F94511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887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with text&#10;&#10;Description automatically generated">
            <a:extLst>
              <a:ext uri="{FF2B5EF4-FFF2-40B4-BE49-F238E27FC236}">
                <a16:creationId xmlns:a16="http://schemas.microsoft.com/office/drawing/2014/main" id="{031206C3-3EB2-781B-D661-77AA3A791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8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6DE183-FC5B-DF32-616A-0520803C7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35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in a line&#10;&#10;Description automatically generated">
            <a:extLst>
              <a:ext uri="{FF2B5EF4-FFF2-40B4-BE49-F238E27FC236}">
                <a16:creationId xmlns:a16="http://schemas.microsoft.com/office/drawing/2014/main" id="{EC7DCEF8-4E1B-5BEE-38B6-FB23B3D61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62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in a line&#10;&#10;Description automatically generated">
            <a:extLst>
              <a:ext uri="{FF2B5EF4-FFF2-40B4-BE49-F238E27FC236}">
                <a16:creationId xmlns:a16="http://schemas.microsoft.com/office/drawing/2014/main" id="{E63B34D5-9308-FA55-BF26-D2AB9B27F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41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on a white background&#10;&#10;Description automatically generated">
            <a:extLst>
              <a:ext uri="{FF2B5EF4-FFF2-40B4-BE49-F238E27FC236}">
                <a16:creationId xmlns:a16="http://schemas.microsoft.com/office/drawing/2014/main" id="{49DB8048-7B0A-9E63-A393-00D9009B1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75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in a line&#10;&#10;Description automatically generated">
            <a:extLst>
              <a:ext uri="{FF2B5EF4-FFF2-40B4-BE49-F238E27FC236}">
                <a16:creationId xmlns:a16="http://schemas.microsoft.com/office/drawing/2014/main" id="{150E54AC-462D-A400-B38F-D9DDC6498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21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in a line&#10;&#10;Description automatically generated">
            <a:extLst>
              <a:ext uri="{FF2B5EF4-FFF2-40B4-BE49-F238E27FC236}">
                <a16:creationId xmlns:a16="http://schemas.microsoft.com/office/drawing/2014/main" id="{79B4FE6F-B5AB-12EF-48EC-E7FE8B6E0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505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animals with text&#10;&#10;Description automatically generated">
            <a:extLst>
              <a:ext uri="{FF2B5EF4-FFF2-40B4-BE49-F238E27FC236}">
                <a16:creationId xmlns:a16="http://schemas.microsoft.com/office/drawing/2014/main" id="{220809B9-41AD-CAB1-8ED5-48E83547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50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292F416F-CCE0-EBA3-AB6D-7B1F70783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530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1FC74025-6260-A019-79BB-60453843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71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5C832B23-B6E9-8ABC-1E9B-A00D6C48A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51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C2A8DB91-544C-EC18-FC05-0D3A29CB7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0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B4D907-4A81-AC0B-C6CF-15620AB1D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411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F3AAC19-F743-9CB7-AE2C-BB90DAB1B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44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diagram of animals&#10;&#10;Description automatically generated">
            <a:extLst>
              <a:ext uri="{FF2B5EF4-FFF2-40B4-BE49-F238E27FC236}">
                <a16:creationId xmlns:a16="http://schemas.microsoft.com/office/drawing/2014/main" id="{26E17A1F-051D-015F-3518-8D1C7EDEA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877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AA964F88-5D32-CEE3-044B-7978A706B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9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00070FE2-5063-89D2-8ACE-C8057B28A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94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B5D89383-792C-E3BF-DB22-0135DE2DC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518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8993D9B-EB3A-0CC7-D0D0-5BA9D1F8F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62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person standing next to a group of people&#10;&#10;Description automatically generated">
            <a:extLst>
              <a:ext uri="{FF2B5EF4-FFF2-40B4-BE49-F238E27FC236}">
                <a16:creationId xmlns:a16="http://schemas.microsoft.com/office/drawing/2014/main" id="{80077466-78AC-3070-2F67-811A2C9A5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859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holding a piece of paper&#10;&#10;Description automatically generated">
            <a:extLst>
              <a:ext uri="{FF2B5EF4-FFF2-40B4-BE49-F238E27FC236}">
                <a16:creationId xmlns:a16="http://schemas.microsoft.com/office/drawing/2014/main" id="{768E232F-E61F-AF14-D6D7-28470D809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818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3C3B192-EEA6-ACD5-995B-056B98D87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592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78CF5B46-7730-3584-FD11-3562561E2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in front of a computer screen&#10;&#10;Description automatically generated">
            <a:extLst>
              <a:ext uri="{FF2B5EF4-FFF2-40B4-BE49-F238E27FC236}">
                <a16:creationId xmlns:a16="http://schemas.microsoft.com/office/drawing/2014/main" id="{5CBB444E-7573-ECE3-4007-6193E38AB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621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555399-C024-1951-B484-9A07CF385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49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ADFAB13-4E94-39B4-8711-7BD0176E6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583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omputer screen shot of a keyboard&#10;&#10;Description automatically generated">
            <a:extLst>
              <a:ext uri="{FF2B5EF4-FFF2-40B4-BE49-F238E27FC236}">
                <a16:creationId xmlns:a16="http://schemas.microsoft.com/office/drawing/2014/main" id="{8AD15D42-6885-4171-DFDB-5ABEFBECB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3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D0491-932E-2E68-C9CE-F590A346E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66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holding a glass&#10;&#10;Description automatically generated">
            <a:extLst>
              <a:ext uri="{FF2B5EF4-FFF2-40B4-BE49-F238E27FC236}">
                <a16:creationId xmlns:a16="http://schemas.microsoft.com/office/drawing/2014/main" id="{7431AF79-2A7F-53F6-D6F8-7D53A35D3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299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holding a glass&#10;&#10;Description automatically generated">
            <a:extLst>
              <a:ext uri="{FF2B5EF4-FFF2-40B4-BE49-F238E27FC236}">
                <a16:creationId xmlns:a16="http://schemas.microsoft.com/office/drawing/2014/main" id="{2A085E22-7CB5-639A-5F27-FFB21B724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6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cartoon of a person holding a glass&#10;&#10;Description automatically generated">
            <a:extLst>
              <a:ext uri="{FF2B5EF4-FFF2-40B4-BE49-F238E27FC236}">
                <a16:creationId xmlns:a16="http://schemas.microsoft.com/office/drawing/2014/main" id="{A35D2EA9-96D0-23F4-3DEB-E128399D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033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7D3-8D3F-0C30-1E75-F12D7940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8648A-F922-2625-ABAC-AEB00D3F9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group of images of people and a person&#10;&#10;Description automatically generated">
            <a:extLst>
              <a:ext uri="{FF2B5EF4-FFF2-40B4-BE49-F238E27FC236}">
                <a16:creationId xmlns:a16="http://schemas.microsoft.com/office/drawing/2014/main" id="{0AE51920-F5CA-909F-A0ED-1A12487EC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2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Elizer Jr. D. Ponio</dc:creator>
  <cp:lastModifiedBy>Elizer Jr. D. Ponio</cp:lastModifiedBy>
  <cp:revision>1</cp:revision>
  <dcterms:created xsi:type="dcterms:W3CDTF">2024-07-11T16:04:06Z</dcterms:created>
  <dcterms:modified xsi:type="dcterms:W3CDTF">2024-07-11T16:12:52Z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2024-07-11T16:12:37Z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a32ce504-16e4-425e-b646-5b0829a091e4</vt:lpwstr>
  </property>
  <property fmtid="{D5CDD505-2E9C-101B-9397-08002B2CF9AE}" pid="8" name="MSIP_Label_8a813f4b-519a-4481-a498-85770f517757_ContentBits">
    <vt:lpwstr>0</vt:lpwstr>
  </property>
</Properties>
</file>